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3CA6-1B05-48B1-A33E-8926F8445F3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7AEC-5A79-42D1-B75A-EE985A706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www.bing.com/images/search?q=england+country+&amp;view=detailv2&amp;&amp;id=760B2C145F2DEBC02A6BAD9374987FD077CA7198&amp;selectedIndex=88&amp;ccid=qsg5xdz%2b&amp;simid=608005458450451329&amp;thid=OIP.Maac839c5dcfee046a460c40f6572ed59H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bing.com/images/search?q=south+pole+sign&amp;view=detailv2&amp;&amp;id=C17AFCE599EA3A94CA56F1603AAC7C576A6A159C&amp;selectedIndex=47&amp;ccid=fLCGmAaN&amp;simid=608013399832989129&amp;thid=OIP.M7cb08698068d0e284c18f213edbf8a42o0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://www.bing.com/images/search?q=france+country+&amp;view=detailv2&amp;&amp;id=5FA7497053CB7C41552DEF017D6CF9BA46A295EA&amp;selectedIndex=0&amp;ccid=ESYmS9ne&amp;simid=608042253436125530&amp;thid=OIP.M1126264bd9de0af6c45f465e819d1064H0" TargetMode="External"/><Relationship Id="rId5" Type="http://schemas.openxmlformats.org/officeDocument/2006/relationships/hyperlink" Target="http://www.bing.com/images/search?q=north+pole&amp;view=detailv2&amp;&amp;id=99CA39C97C758F0EC703100EDC7471DEBE89B7D2&amp;selectedIndex=27&amp;ccid=bLBJbeQk&amp;simid=608004801324581087&amp;thid=OIP.M6cb0496de42457aa2d172dc4b4a670afH0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hyperlink" Target="http://www.bing.com/images/search?q=spain+country&amp;view=detailv2&amp;&amp;id=DF963B3BB0A28FA75A6C7DF2DDF8094093589244&amp;selectedIndex=114&amp;ccid=%2b3ZcVvQD&amp;simid=607995086096239177&amp;thid=OIP.Mfb765c56f4039e24e82b4b2b9bdc1c4bH0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75" y="4800600"/>
            <a:ext cx="7772400" cy="1470025"/>
          </a:xfrm>
        </p:spPr>
        <p:txBody>
          <a:bodyPr/>
          <a:lstStyle/>
          <a:p>
            <a:r>
              <a:rPr lang="en-US" dirty="0" smtClean="0"/>
              <a:t>Pictures for Graphic organizer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637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2400"/>
            <a:ext cx="307831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7557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79094" cy="198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3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7" y="3733800"/>
            <a:ext cx="2381663" cy="28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4682"/>
            <a:ext cx="2611391" cy="35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27" y="130233"/>
            <a:ext cx="2759922" cy="36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se1.mm.bing.net/th?&amp;id=OIP.M6cb0496de42457aa2d172dc4b4a670afH0&amp;w=300&amp;h=225&amp;c=0&amp;pid=1.9&amp;rs=0&amp;p=0&amp;r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32" y="5027128"/>
            <a:ext cx="2207187" cy="16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7cb08698068d0e284c18f213edbf8a42o0&amp;w=300&amp;h=225&amp;c=0&amp;pid=1.9&amp;rs=0&amp;p=0&amp;r=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64" y="3750185"/>
            <a:ext cx="2377636" cy="17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tse1.mm.bing.net/th?&amp;id=OIP.Mfb765c56f4039e24e82b4b2b9bdc1c4bH0&amp;w=300&amp;h=238&amp;c=0&amp;pid=1.9&amp;rs=0&amp;p=0&amp;r=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9" y="210156"/>
            <a:ext cx="2170411" cy="17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tse1.mm.bing.net/th?&amp;id=OIP.M1126264bd9de0af6c45f465e819d1064H0&amp;w=296&amp;h=299&amp;c=0&amp;pid=1.9&amp;rs=0&amp;p=0&amp;r=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6745"/>
            <a:ext cx="1805631" cy="18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tse1.mm.bing.net/th?&amp;id=OIP.Maac839c5dcfee046a460c40f6572ed59H0&amp;w=180&amp;h=191&amp;c=0&amp;pid=1.9&amp;rs=0&amp;p=0&amp;r=0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2" y="4800236"/>
            <a:ext cx="1714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581400" cy="24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52" y="86719"/>
            <a:ext cx="20050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2802874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2" y="4572000"/>
            <a:ext cx="2779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109"/>
            <a:ext cx="27003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59" y="2802874"/>
            <a:ext cx="33528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41778"/>
            <a:ext cx="19685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90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Pictures for Graphic organizer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for Graphic organizer</dc:title>
  <dc:creator>Anna Harvin</dc:creator>
  <cp:lastModifiedBy>Anna Harvin</cp:lastModifiedBy>
  <cp:revision>3</cp:revision>
  <dcterms:created xsi:type="dcterms:W3CDTF">2016-05-23T02:26:55Z</dcterms:created>
  <dcterms:modified xsi:type="dcterms:W3CDTF">2016-05-23T02:53:20Z</dcterms:modified>
</cp:coreProperties>
</file>